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6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6" r:id="rId20"/>
    <p:sldId id="275" r:id="rId21"/>
    <p:sldId id="277" r:id="rId22"/>
    <p:sldId id="279" r:id="rId23"/>
    <p:sldId id="280" r:id="rId24"/>
    <p:sldId id="281" r:id="rId25"/>
    <p:sldId id="278" r:id="rId2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D60093"/>
    <a:srgbClr val="FFCC00"/>
    <a:srgbClr val="009900"/>
    <a:srgbClr val="FF9933"/>
    <a:srgbClr val="FFFF00"/>
    <a:srgbClr val="FF99FF"/>
    <a:srgbClr val="FB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5400" autoAdjust="0"/>
  </p:normalViewPr>
  <p:slideViewPr>
    <p:cSldViewPr>
      <p:cViewPr varScale="1">
        <p:scale>
          <a:sx n="98" d="100"/>
          <a:sy n="98" d="100"/>
        </p:scale>
        <p:origin x="2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8B8F-AEF5-4A2D-8A1D-F034E615234A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D23E-1BF1-46E7-BFD4-49E2BC631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1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8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12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03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40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93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3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44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88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0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16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45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254D-EC19-4449-B7A1-1B878F623967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596E-1A5F-4DAF-9E2F-DDAB1169E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5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4.jp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7" Target="../media/image29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s.cyc.edu.tw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7603" y="1916832"/>
            <a:ext cx="7738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文鼎粗行楷" panose="02010609010101010101" pitchFamily="49" charset="-120"/>
              </a:rPr>
              <a:t>Cultural Exchange Program</a:t>
            </a:r>
            <a:endParaRPr lang="zh-TW" alt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ea typeface="文鼎粗行楷" panose="0201060901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3284984"/>
            <a:ext cx="7605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000" b="1" dirty="0">
                <a:ln/>
                <a:solidFill>
                  <a:schemeClr val="accent4"/>
                </a:solidFill>
              </a:rPr>
              <a:t>Chung-</a:t>
            </a:r>
            <a:r>
              <a:rPr lang="en-US" altLang="zh-TW" sz="4000" b="1" dirty="0" err="1">
                <a:ln/>
                <a:solidFill>
                  <a:schemeClr val="accent4"/>
                </a:solidFill>
              </a:rPr>
              <a:t>Shing</a:t>
            </a:r>
            <a:r>
              <a:rPr lang="en-US" altLang="zh-TW" sz="4000" b="1" dirty="0">
                <a:ln/>
                <a:solidFill>
                  <a:schemeClr val="accent4"/>
                </a:solidFill>
              </a:rPr>
              <a:t> Primary School (</a:t>
            </a:r>
            <a:r>
              <a:rPr lang="en-US" altLang="zh-TW" sz="4000" b="1" dirty="0" err="1">
                <a:ln/>
                <a:solidFill>
                  <a:schemeClr val="accent4"/>
                </a:solidFill>
              </a:rPr>
              <a:t>CSES</a:t>
            </a:r>
            <a:r>
              <a:rPr lang="en-US" altLang="zh-TW" sz="4000" b="1" dirty="0">
                <a:ln/>
                <a:solidFill>
                  <a:schemeClr val="accent4"/>
                </a:solidFill>
              </a:rPr>
              <a:t>)</a:t>
            </a:r>
            <a:endParaRPr lang="zh-TW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734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11960" y="404664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000" b="1" dirty="0">
                <a:ln/>
                <a:solidFill>
                  <a:schemeClr val="accent4"/>
                </a:solidFill>
              </a:rPr>
              <a:t>Bilingual SDGs Wall</a:t>
            </a:r>
            <a:endParaRPr lang="zh-TW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92" y="1517215"/>
            <a:ext cx="6101443" cy="45760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" y="1412776"/>
            <a:ext cx="2803928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35896" y="404664"/>
            <a:ext cx="54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600" b="1" dirty="0">
                <a:ln/>
                <a:solidFill>
                  <a:schemeClr val="accent4"/>
                </a:solidFill>
              </a:rPr>
              <a:t>The school’s teachers and students</a:t>
            </a:r>
            <a:endParaRPr lang="zh-TW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70159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701" y="116632"/>
            <a:ext cx="46158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 art course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84" y="1771906"/>
            <a:ext cx="5364088" cy="25383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915" y="4437111"/>
            <a:ext cx="4263580" cy="228886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8487"/>
            <a:ext cx="3491880" cy="23279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" y="1628800"/>
            <a:ext cx="3345712" cy="25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701" y="116632"/>
            <a:ext cx="46158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ICL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93" y="1750504"/>
            <a:ext cx="4475989" cy="33569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40769"/>
            <a:ext cx="4248472" cy="265509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19" y="4062717"/>
            <a:ext cx="4237457" cy="27484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71088"/>
            <a:ext cx="1944252" cy="145818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71088"/>
            <a:ext cx="1960373" cy="14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701" y="116632"/>
            <a:ext cx="46158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flute and drum classes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707904" cy="27809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4" y="1268760"/>
            <a:ext cx="3595648" cy="26967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63" y="4635206"/>
            <a:ext cx="2304256" cy="17281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08016"/>
            <a:ext cx="2349437" cy="17620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" y="4048594"/>
            <a:ext cx="3635896" cy="27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701" y="116632"/>
            <a:ext cx="46158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Scout education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8568"/>
            <a:ext cx="4536504" cy="25527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28" y="4128930"/>
            <a:ext cx="4678644" cy="2632766"/>
          </a:xfrm>
          <a:prstGeom prst="rect">
            <a:avLst/>
          </a:prstGeom>
        </p:spPr>
      </p:pic>
      <p:pic>
        <p:nvPicPr>
          <p:cNvPr id="7" name="Google Shape;91;p18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5" y="1593960"/>
            <a:ext cx="3114600" cy="228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" y="4154019"/>
            <a:ext cx="3509990" cy="26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7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5701" y="116632"/>
            <a:ext cx="46158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pottery class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263" y="1421573"/>
            <a:ext cx="3456384" cy="25922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104949"/>
            <a:ext cx="3484580" cy="26134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0156"/>
            <a:ext cx="4277647" cy="28601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38787"/>
            <a:ext cx="2997944" cy="21795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83" y="4538787"/>
            <a:ext cx="2182112" cy="16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35897" y="116632"/>
            <a:ext cx="505565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newspaper writing class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148194" cy="38602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59" y="1702306"/>
            <a:ext cx="3321988" cy="24928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21" y="4299942"/>
            <a:ext cx="1851512" cy="24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35620" y="44465"/>
            <a:ext cx="512766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food and farming education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76" y="3752252"/>
            <a:ext cx="5713067" cy="29683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081" y="2543479"/>
            <a:ext cx="3861048" cy="289578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31" y="1461770"/>
            <a:ext cx="2870727" cy="215304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04" y="1460237"/>
            <a:ext cx="2793850" cy="21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0904" y="152322"/>
            <a:ext cx="498365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handmade books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4" y="4509120"/>
            <a:ext cx="2939819" cy="22048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3" y="1570484"/>
            <a:ext cx="2787774" cy="3717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31" y="1865231"/>
            <a:ext cx="2873810" cy="38317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94" y="2132856"/>
            <a:ext cx="2807860" cy="21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67544" y="141277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This Cultural Exchange Program</a:t>
            </a:r>
            <a:r>
              <a:rPr lang="zh-TW" altLang="en-US" sz="3200" dirty="0"/>
              <a:t> </a:t>
            </a:r>
            <a:r>
              <a:rPr lang="en-US" altLang="zh-TW" sz="3200" dirty="0"/>
              <a:t>for English-Speaking</a:t>
            </a:r>
            <a:r>
              <a:rPr lang="zh-TW" altLang="en-US" sz="3200" dirty="0"/>
              <a:t> </a:t>
            </a:r>
            <a:r>
              <a:rPr lang="en-US" altLang="zh-TW" sz="3200" dirty="0"/>
              <a:t>Countries consists of the overview of the CSES</a:t>
            </a:r>
            <a:r>
              <a:rPr lang="zh-TW" altLang="en-US" sz="3200" dirty="0"/>
              <a:t> </a:t>
            </a:r>
            <a:r>
              <a:rPr lang="en-US" altLang="zh-TW" sz="3200" dirty="0"/>
              <a:t>demographics, school features, MOU </a:t>
            </a:r>
            <a:r>
              <a:rPr lang="en-US" altLang="zh-TW" sz="3200" dirty="0" err="1"/>
              <a:t>prospective,and</a:t>
            </a:r>
            <a:r>
              <a:rPr lang="en-US" altLang="zh-TW" sz="3200" dirty="0"/>
              <a:t> our contact window.</a:t>
            </a:r>
          </a:p>
          <a:p>
            <a:r>
              <a:rPr lang="en-US" altLang="zh-TW" sz="3200" dirty="0"/>
              <a:t>Your consideration will be highly appreciated.</a:t>
            </a:r>
            <a:endParaRPr lang="zh-TW" altLang="en-US" sz="3200" dirty="0"/>
          </a:p>
        </p:txBody>
      </p:sp>
      <p:sp>
        <p:nvSpPr>
          <p:cNvPr id="5" name="向右箭號 4"/>
          <p:cNvSpPr/>
          <p:nvPr/>
        </p:nvSpPr>
        <p:spPr>
          <a:xfrm>
            <a:off x="683568" y="4221088"/>
            <a:ext cx="6192688" cy="1296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No.10</a:t>
            </a:r>
            <a:r>
              <a:rPr lang="en-US" altLang="zh-TW" dirty="0"/>
              <a:t>-1, </a:t>
            </a:r>
            <a:r>
              <a:rPr lang="en-US" altLang="zh-TW" dirty="0" err="1"/>
              <a:t>Shizhuo</a:t>
            </a:r>
            <a:r>
              <a:rPr lang="en-US" altLang="zh-TW" dirty="0"/>
              <a:t>, Zhuqi Township, Chiayi County 604, Taiwan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37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0904" y="44624"/>
            <a:ext cx="498365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education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27" y="4435803"/>
            <a:ext cx="2936529" cy="22023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4" y="1386421"/>
            <a:ext cx="3992298" cy="28300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6451"/>
            <a:ext cx="2897211" cy="21729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8" y="4448004"/>
            <a:ext cx="2903326" cy="22213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8" y="1374290"/>
            <a:ext cx="3779912" cy="28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0904" y="44624"/>
            <a:ext cx="498365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Courses</a:t>
            </a:r>
          </a:p>
          <a:p>
            <a:pPr algn="ctr"/>
            <a:r>
              <a:rPr lang="en-US" altLang="zh-TW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 exchange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5" y="1444984"/>
            <a:ext cx="4128459" cy="30963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25" y="1437417"/>
            <a:ext cx="4138548" cy="31039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72" y="4652184"/>
            <a:ext cx="2821473" cy="21161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075" y="4652184"/>
            <a:ext cx="2627784" cy="21161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9" y="4656874"/>
            <a:ext cx="2987824" cy="2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376651" cy="32835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26311" y="1484784"/>
            <a:ext cx="604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CSES team members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62869" y="2507922"/>
            <a:ext cx="4377753" cy="32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8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1216244"/>
            <a:ext cx="81591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800" b="1" dirty="0">
                <a:ln/>
                <a:solidFill>
                  <a:schemeClr val="accent4"/>
                </a:solidFill>
              </a:rPr>
              <a:t>Our Team and Contact Window</a:t>
            </a:r>
            <a:endParaRPr lang="zh-TW" alt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5024" y="3413577"/>
            <a:ext cx="3332989" cy="24997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2499743" cy="33329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70571"/>
            <a:ext cx="2257168" cy="33857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0821" y="2375637"/>
            <a:ext cx="227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Bruce Tseng 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75135" y="2396306"/>
            <a:ext cx="23727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James Miller 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0340" y="2375636"/>
            <a:ext cx="18133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Zoy Chen 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25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23275" y="299833"/>
            <a:ext cx="4583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800" b="1" dirty="0">
                <a:ln/>
                <a:solidFill>
                  <a:schemeClr val="accent4"/>
                </a:solidFill>
              </a:rPr>
              <a:t> Contact Window</a:t>
            </a:r>
            <a:endParaRPr lang="zh-TW" alt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0384" y="1340768"/>
            <a:ext cx="8064896" cy="2431435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Bruce (Chen-Fu) Tseng    English Teacher</a:t>
            </a:r>
          </a:p>
          <a:p>
            <a:pPr algn="ctr"/>
            <a:endParaRPr lang="en-US" altLang="zh-TW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No.10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-1, </a:t>
            </a:r>
            <a:r>
              <a:rPr lang="en-US" altLang="zh-TW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Shizhuo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altLang="zh-TW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Zhuqi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Township, Chiayi County 604, Taiwan </a:t>
            </a:r>
          </a:p>
          <a:p>
            <a:pPr algn="ctr"/>
            <a:r>
              <a:rPr lang="en-US" altLang="zh-TW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bruce780117@gmail.com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｜ 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+886-5-2561021</a:t>
            </a:r>
          </a:p>
          <a:p>
            <a:pPr algn="ctr"/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｜ 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+886-5-2562230</a:t>
            </a:r>
          </a:p>
        </p:txBody>
      </p:sp>
      <p:sp>
        <p:nvSpPr>
          <p:cNvPr id="3" name="矩形 2"/>
          <p:cNvSpPr/>
          <p:nvPr/>
        </p:nvSpPr>
        <p:spPr>
          <a:xfrm>
            <a:off x="620384" y="3934791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ln/>
                <a:solidFill>
                  <a:srgbClr val="002060"/>
                </a:solidFill>
              </a:rPr>
              <a:t>School Website</a:t>
            </a:r>
            <a:r>
              <a:rPr lang="zh-TW" altLang="en-US" sz="2400" b="1" dirty="0">
                <a:ln/>
                <a:solidFill>
                  <a:srgbClr val="002060"/>
                </a:solidFill>
              </a:rPr>
              <a:t>：</a:t>
            </a:r>
            <a:r>
              <a:rPr lang="en-US" altLang="zh-TW" sz="2400" b="1" dirty="0">
                <a:ln/>
                <a:solidFill>
                  <a:srgbClr val="002060"/>
                </a:solidFill>
                <a:hlinkClick r:id="rId3"/>
              </a:rPr>
              <a:t>https://</a:t>
            </a:r>
            <a:r>
              <a:rPr lang="en-US" altLang="zh-TW" sz="2400" b="1" dirty="0" err="1">
                <a:ln/>
                <a:solidFill>
                  <a:srgbClr val="002060"/>
                </a:solidFill>
                <a:hlinkClick r:id="rId3"/>
              </a:rPr>
              <a:t>www.cses.cyc.edu.tw</a:t>
            </a:r>
            <a:r>
              <a:rPr lang="en-US" altLang="zh-TW" sz="2400" b="1" dirty="0">
                <a:ln/>
                <a:solidFill>
                  <a:srgbClr val="002060"/>
                </a:solidFill>
                <a:hlinkClick r:id="rId3"/>
              </a:rPr>
              <a:t>/</a:t>
            </a:r>
            <a:endParaRPr lang="en-US" altLang="zh-TW" sz="2400" b="1" dirty="0">
              <a:ln/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n/>
                <a:solidFill>
                  <a:srgbClr val="002060"/>
                </a:solidFill>
              </a:rPr>
              <a:t>Facebook</a:t>
            </a:r>
            <a:r>
              <a:rPr lang="zh-TW" altLang="en-US" sz="2400" b="1" dirty="0">
                <a:ln/>
                <a:solidFill>
                  <a:srgbClr val="002060"/>
                </a:solidFill>
              </a:rPr>
              <a:t>：</a:t>
            </a:r>
            <a:r>
              <a:rPr lang="en-US" altLang="zh-TW" sz="2400" b="1" dirty="0" err="1">
                <a:ln/>
                <a:solidFill>
                  <a:srgbClr val="002060"/>
                </a:solidFill>
              </a:rPr>
              <a:t>www.facebook.com</a:t>
            </a:r>
            <a:r>
              <a:rPr lang="en-US" altLang="zh-TW" sz="2400" b="1" dirty="0">
                <a:ln/>
                <a:solidFill>
                  <a:srgbClr val="002060"/>
                </a:solidFill>
              </a:rPr>
              <a:t>/</a:t>
            </a:r>
            <a:r>
              <a:rPr lang="en-US" altLang="zh-TW" sz="2400" b="1" dirty="0" err="1">
                <a:ln/>
                <a:solidFill>
                  <a:srgbClr val="002060"/>
                </a:solidFill>
              </a:rPr>
              <a:t>ChiayiCountyChungShing</a:t>
            </a:r>
            <a:r>
              <a:rPr lang="en-US" altLang="zh-TW" sz="2400" b="1" dirty="0">
                <a:ln/>
                <a:solidFill>
                  <a:srgbClr val="00206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735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55960" y="1340768"/>
            <a:ext cx="72320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3200" b="1" dirty="0">
                <a:ln/>
                <a:solidFill>
                  <a:srgbClr val="7030A0"/>
                </a:solidFill>
              </a:rPr>
              <a:t>We’re looking forward to a collaboration</a:t>
            </a:r>
          </a:p>
          <a:p>
            <a:pPr algn="ctr"/>
            <a:r>
              <a:rPr lang="en-US" altLang="zh-TW" sz="3200" b="1" dirty="0">
                <a:ln/>
                <a:solidFill>
                  <a:srgbClr val="7030A0"/>
                </a:solidFill>
              </a:rPr>
              <a:t>and partnership with you. </a:t>
            </a:r>
            <a:endParaRPr lang="zh-TW" alt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64669"/>
            <a:ext cx="5364088" cy="4023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06" y="2765004"/>
            <a:ext cx="2996573" cy="3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9532" y="2564904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400" b="1" dirty="0">
                <a:ln/>
                <a:solidFill>
                  <a:schemeClr val="accent4"/>
                </a:solidFill>
              </a:rPr>
              <a:t>Things you need to know about CSES</a:t>
            </a:r>
            <a:endParaRPr lang="zh-TW" alt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116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12945" y="398617"/>
            <a:ext cx="4156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ChiaYi County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4999"/>
            <a:ext cx="1655824" cy="16558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71622" y="1412776"/>
            <a:ext cx="61973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Chiayi City in Taiwan is the only city with three national scenic areas  Mountain, Ocean, and Plain.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00" y="3284624"/>
            <a:ext cx="4371520" cy="32786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624"/>
            <a:ext cx="4358345" cy="32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7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45757" y="398617"/>
            <a:ext cx="469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Zhuqi Township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7296" y="1484784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school is located in Zhonghe Village, </a:t>
            </a:r>
            <a:r>
              <a:rPr lang="en-US" altLang="zh-TW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Zhuzi</a:t>
            </a: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Township, surrounded by tea farms and hiking trails. The scenery changes with each season with cherry blossoms and gleaming grass, making it an exceptionally beautiful place.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699"/>
            <a:ext cx="3744416" cy="28070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3068960"/>
            <a:ext cx="4788024" cy="35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562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69903" y="398617"/>
            <a:ext cx="4842158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h="38100" w="25400"/>
            </a:sp3d>
          </a:bodyPr>
          <a:lstStyle/>
          <a:p>
            <a:pPr algn="ctr"/>
            <a:r>
              <a:rPr altLang="zh-TW" b="1" dirty="0" lang="en-US" sz="5400">
                <a:ln/>
                <a:solidFill>
                  <a:schemeClr val="accent4"/>
                </a:solidFill>
              </a:rPr>
              <a:t>School Location </a:t>
            </a:r>
            <a:endParaRPr altLang="en-US" b="1" cap="none" dirty="0" lang="zh-TW" spc="0" sz="540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075388" y="1720564"/>
            <a:ext cx="5936673" cy="3940684"/>
            <a:chOff x="3075388" y="1018309"/>
            <a:chExt cx="5936673" cy="394068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b="19" l="43" r="72" t="50"/>
            <a:stretch/>
          </p:blipFill>
          <p:spPr>
            <a:xfrm>
              <a:off x="3075388" y="1018309"/>
              <a:ext cx="5936673" cy="3940684"/>
            </a:xfrm>
            <a:prstGeom prst="rect">
              <a:avLst/>
            </a:prstGeom>
          </p:spPr>
        </p:pic>
        <p:sp>
          <p:nvSpPr>
            <p:cNvPr id="7" name="手繪多邊形 6"/>
            <p:cNvSpPr/>
            <p:nvPr/>
          </p:nvSpPr>
          <p:spPr>
            <a:xfrm>
              <a:off x="3469182" y="2417618"/>
              <a:ext cx="2820782" cy="1558695"/>
            </a:xfrm>
            <a:custGeom>
              <a:avLst/>
              <a:gdLst>
                <a:gd fmla="*/ 8309 w 2820782" name="connsiteX0"/>
                <a:gd fmla="*/ 1129146 h 1558695" name="connsiteY0"/>
                <a:gd fmla="*/ 63727 w 2820782" name="connsiteX1"/>
                <a:gd fmla="*/ 1156855 h 1558695" name="connsiteY1"/>
                <a:gd fmla="*/ 112218 w 2820782" name="connsiteX2"/>
                <a:gd fmla="*/ 1212273 h 1558695" name="connsiteY2"/>
                <a:gd fmla="*/ 153782 w 2820782" name="connsiteX3"/>
                <a:gd fmla="*/ 1246909 h 1558695" name="connsiteY3"/>
                <a:gd fmla="*/ 174563 w 2820782" name="connsiteX4"/>
                <a:gd fmla="*/ 1288473 h 1558695" name="connsiteY4"/>
                <a:gd fmla="*/ 195345 w 2820782" name="connsiteX5"/>
                <a:gd fmla="*/ 1295400 h 1558695" name="connsiteY5"/>
                <a:gd fmla="*/ 278473 w 2820782" name="connsiteX6"/>
                <a:gd fmla="*/ 1274618 h 1558695" name="connsiteY6"/>
                <a:gd fmla="*/ 340818 w 2820782" name="connsiteX7"/>
                <a:gd fmla="*/ 1274618 h 1558695" name="connsiteY7"/>
                <a:gd fmla="*/ 382382 w 2820782" name="connsiteX8"/>
                <a:gd fmla="*/ 1233055 h 1558695" name="connsiteY8"/>
                <a:gd fmla="*/ 396236 w 2820782" name="connsiteX9"/>
                <a:gd fmla="*/ 1191491 h 1558695" name="connsiteY9"/>
                <a:gd fmla="*/ 423945 w 2820782" name="connsiteX10"/>
                <a:gd fmla="*/ 1149927 h 1558695" name="connsiteY10"/>
                <a:gd fmla="*/ 486291 w 2820782" name="connsiteX11"/>
                <a:gd fmla="*/ 1115291 h 1558695" name="connsiteY11"/>
                <a:gd fmla="*/ 514000 w 2820782" name="connsiteX12"/>
                <a:gd fmla="*/ 1108364 h 1558695" name="connsiteY12"/>
                <a:gd fmla="*/ 520927 w 2820782" name="connsiteX13"/>
                <a:gd fmla="*/ 1087582 h 1558695" name="connsiteY13"/>
                <a:gd fmla="*/ 624836 w 2820782" name="connsiteX14"/>
                <a:gd fmla="*/ 1080655 h 1558695" name="connsiteY14"/>
                <a:gd fmla="*/ 617909 w 2820782" name="connsiteX15"/>
                <a:gd fmla="*/ 1046018 h 1558695" name="connsiteY15"/>
                <a:gd fmla="*/ 604054 w 2820782" name="connsiteX16"/>
                <a:gd fmla="*/ 1018309 h 1558695" name="connsiteY16"/>
                <a:gd fmla="*/ 597127 w 2820782" name="connsiteX17"/>
                <a:gd fmla="*/ 997527 h 1558695" name="connsiteY17"/>
                <a:gd fmla="*/ 604054 w 2820782" name="connsiteX18"/>
                <a:gd fmla="*/ 962891 h 1558695" name="connsiteY18"/>
                <a:gd fmla="*/ 624836 w 2820782" name="connsiteX19"/>
                <a:gd fmla="*/ 949037 h 1558695" name="connsiteY19"/>
                <a:gd fmla="*/ 673327 w 2820782" name="connsiteX20"/>
                <a:gd fmla="*/ 935182 h 1558695" name="connsiteY20"/>
                <a:gd fmla="*/ 804945 w 2820782" name="connsiteX21"/>
                <a:gd fmla="*/ 914400 h 1558695" name="connsiteY21"/>
                <a:gd fmla="*/ 846509 w 2820782" name="connsiteX22"/>
                <a:gd fmla="*/ 900546 h 1558695" name="connsiteY22"/>
                <a:gd fmla="*/ 978127 w 2820782" name="connsiteX23"/>
                <a:gd fmla="*/ 893618 h 1558695" name="connsiteY23"/>
                <a:gd fmla="*/ 1047400 w 2820782" name="connsiteX24"/>
                <a:gd fmla="*/ 872837 h 1558695" name="connsiteY24"/>
                <a:gd fmla="*/ 1179018 w 2820782" name="connsiteX25"/>
                <a:gd fmla="*/ 879764 h 1558695" name="connsiteY25"/>
                <a:gd fmla="*/ 1199800 w 2820782" name="connsiteX26"/>
                <a:gd fmla="*/ 893618 h 1558695" name="connsiteY26"/>
                <a:gd fmla="*/ 1206727 w 2820782" name="connsiteX27"/>
                <a:gd fmla="*/ 914400 h 1558695" name="connsiteY27"/>
                <a:gd fmla="*/ 1227509 w 2820782" name="connsiteX28"/>
                <a:gd fmla="*/ 935182 h 1558695" name="connsiteY28"/>
                <a:gd fmla="*/ 1241363 w 2820782" name="connsiteX29"/>
                <a:gd fmla="*/ 955964 h 1558695" name="connsiteY29"/>
                <a:gd fmla="*/ 1296782 w 2820782" name="connsiteX30"/>
                <a:gd fmla="*/ 969818 h 1558695" name="connsiteY30"/>
                <a:gd fmla="*/ 1317563 w 2820782" name="connsiteX31"/>
                <a:gd fmla="*/ 983673 h 1558695" name="connsiteY31"/>
                <a:gd fmla="*/ 1338345 w 2820782" name="connsiteX32"/>
                <a:gd fmla="*/ 990600 h 1558695" name="connsiteY32"/>
                <a:gd fmla="*/ 1345273 w 2820782" name="connsiteX33"/>
                <a:gd fmla="*/ 1011382 h 1558695" name="connsiteY33"/>
                <a:gd fmla="*/ 1359127 w 2820782" name="connsiteX34"/>
                <a:gd fmla="*/ 1032164 h 1558695" name="connsiteY34"/>
                <a:gd fmla="*/ 1366054 w 2820782" name="connsiteX35"/>
                <a:gd fmla="*/ 1052946 h 1558695" name="connsiteY35"/>
                <a:gd fmla="*/ 1386836 w 2820782" name="connsiteX36"/>
                <a:gd fmla="*/ 1059873 h 1558695" name="connsiteY36"/>
                <a:gd fmla="*/ 1407618 w 2820782" name="connsiteX37"/>
                <a:gd fmla="*/ 1073727 h 1558695" name="connsiteY37"/>
                <a:gd fmla="*/ 1414545 w 2820782" name="connsiteX38"/>
                <a:gd fmla="*/ 1253837 h 1558695" name="connsiteY38"/>
                <a:gd fmla="*/ 1421473 w 2820782" name="connsiteX39"/>
                <a:gd fmla="*/ 1295400 h 1558695" name="connsiteY39"/>
                <a:gd fmla="*/ 1407618 w 2820782" name="connsiteX40"/>
                <a:gd fmla="*/ 1392382 h 1558695" name="connsiteY40"/>
                <a:gd fmla="*/ 1400691 w 2820782" name="connsiteX41"/>
                <a:gd fmla="*/ 1433946 h 1558695" name="connsiteY41"/>
                <a:gd fmla="*/ 1393763 w 2820782" name="connsiteX42"/>
                <a:gd fmla="*/ 1468582 h 1558695" name="connsiteY42"/>
                <a:gd fmla="*/ 1407618 w 2820782" name="connsiteX43"/>
                <a:gd fmla="*/ 1551709 h 1558695" name="connsiteY43"/>
                <a:gd fmla="*/ 1504600 w 2820782" name="connsiteX44"/>
                <a:gd fmla="*/ 1544782 h 1558695" name="connsiteY44"/>
                <a:gd fmla="*/ 1767836 w 2820782" name="connsiteX45"/>
                <a:gd fmla="*/ 1530927 h 1558695" name="connsiteY45"/>
                <a:gd fmla="*/ 1816327 w 2820782" name="connsiteX46"/>
                <a:gd fmla="*/ 1510146 h 1558695" name="connsiteY46"/>
                <a:gd fmla="*/ 1830182 w 2820782" name="connsiteX47"/>
                <a:gd fmla="*/ 1489364 h 1558695" name="connsiteY47"/>
                <a:gd fmla="*/ 1850963 w 2820782" name="connsiteX48"/>
                <a:gd fmla="*/ 1330037 h 1558695" name="connsiteY48"/>
                <a:gd fmla="*/ 1871745 w 2820782" name="connsiteX49"/>
                <a:gd fmla="*/ 1288473 h 1558695" name="connsiteY49"/>
                <a:gd fmla="*/ 1892527 w 2820782" name="connsiteX50"/>
                <a:gd fmla="*/ 1281546 h 1558695" name="connsiteY50"/>
                <a:gd fmla="*/ 2003363 w 2820782" name="connsiteX51"/>
                <a:gd fmla="*/ 1274618 h 1558695" name="connsiteY51"/>
                <a:gd fmla="*/ 2031073 w 2820782" name="connsiteX52"/>
                <a:gd fmla="*/ 1260764 h 1558695" name="connsiteY52"/>
                <a:gd fmla="*/ 2051854 w 2820782" name="connsiteX53"/>
                <a:gd fmla="*/ 1246909 h 1558695" name="connsiteY53"/>
                <a:gd fmla="*/ 2107273 w 2820782" name="connsiteX54"/>
                <a:gd fmla="*/ 1233055 h 1558695" name="connsiteY54"/>
                <a:gd fmla="*/ 2148836 w 2820782" name="connsiteX55"/>
                <a:gd fmla="*/ 1198418 h 1558695" name="connsiteY55"/>
                <a:gd fmla="*/ 2183473 w 2820782" name="connsiteX56"/>
                <a:gd fmla="*/ 1191491 h 1558695" name="connsiteY56"/>
                <a:gd fmla="*/ 2211182 w 2820782" name="connsiteX57"/>
                <a:gd fmla="*/ 1184564 h 1558695" name="connsiteY57"/>
                <a:gd fmla="*/ 2252745 w 2820782" name="connsiteX58"/>
                <a:gd fmla="*/ 1156855 h 1558695" name="connsiteY58"/>
                <a:gd fmla="*/ 2280454 w 2820782" name="connsiteX59"/>
                <a:gd fmla="*/ 1115291 h 1558695" name="connsiteY59"/>
                <a:gd fmla="*/ 2301236 w 2820782" name="connsiteX60"/>
                <a:gd fmla="*/ 1073727 h 1558695" name="connsiteY60"/>
                <a:gd fmla="*/ 2322018 w 2820782" name="connsiteX61"/>
                <a:gd fmla="*/ 1032164 h 1558695" name="connsiteY61"/>
                <a:gd fmla="*/ 2342800 w 2820782" name="connsiteX62"/>
                <a:gd fmla="*/ 1018309 h 1558695" name="connsiteY62"/>
                <a:gd fmla="*/ 2370509 w 2820782" name="connsiteX63"/>
                <a:gd fmla="*/ 990600 h 1558695" name="connsiteY63"/>
                <a:gd fmla="*/ 2391291 w 2820782" name="connsiteX64"/>
                <a:gd fmla="*/ 983673 h 1558695" name="connsiteY64"/>
                <a:gd fmla="*/ 2419000 w 2820782" name="connsiteX65"/>
                <a:gd fmla="*/ 969818 h 1558695" name="connsiteY65"/>
                <a:gd fmla="*/ 2446709 w 2820782" name="connsiteX66"/>
                <a:gd fmla="*/ 928255 h 1558695" name="connsiteY66"/>
                <a:gd fmla="*/ 2467491 w 2820782" name="connsiteX67"/>
                <a:gd fmla="*/ 900546 h 1558695" name="connsiteY67"/>
                <a:gd fmla="*/ 2509054 w 2820782" name="connsiteX68"/>
                <a:gd fmla="*/ 865909 h 1558695" name="connsiteY68"/>
                <a:gd fmla="*/ 2536763 w 2820782" name="connsiteX69"/>
                <a:gd fmla="*/ 824346 h 1558695" name="connsiteY69"/>
                <a:gd fmla="*/ 2550618 w 2820782" name="connsiteX70"/>
                <a:gd fmla="*/ 803564 h 1558695" name="connsiteY70"/>
                <a:gd fmla="*/ 2564473 w 2820782" name="connsiteX71"/>
                <a:gd fmla="*/ 782782 h 1558695" name="connsiteY71"/>
                <a:gd fmla="*/ 2606036 w 2820782" name="connsiteX72"/>
                <a:gd fmla="*/ 748146 h 1558695" name="connsiteY72"/>
                <a:gd fmla="*/ 2626818 w 2820782" name="connsiteX73"/>
                <a:gd fmla="*/ 734291 h 1558695" name="connsiteY73"/>
                <a:gd fmla="*/ 2640673 w 2820782" name="connsiteX74"/>
                <a:gd fmla="*/ 713509 h 1558695" name="connsiteY74"/>
                <a:gd fmla="*/ 2682236 w 2820782" name="connsiteX75"/>
                <a:gd fmla="*/ 699655 h 1558695" name="connsiteY75"/>
                <a:gd fmla="*/ 2723800 w 2820782" name="connsiteX76"/>
                <a:gd fmla="*/ 671946 h 1558695" name="connsiteY76"/>
                <a:gd fmla="*/ 2744582 w 2820782" name="connsiteX77"/>
                <a:gd fmla="*/ 658091 h 1558695" name="connsiteY77"/>
                <a:gd fmla="*/ 2786145 w 2820782" name="connsiteX78"/>
                <a:gd fmla="*/ 644237 h 1558695" name="connsiteY78"/>
                <a:gd fmla="*/ 2806927 w 2820782" name="connsiteX79"/>
                <a:gd fmla="*/ 630382 h 1558695" name="connsiteY79"/>
                <a:gd fmla="*/ 2820782 w 2820782" name="connsiteX80"/>
                <a:gd fmla="*/ 588818 h 1558695" name="connsiteY80"/>
                <a:gd fmla="*/ 2640673 w 2820782" name="connsiteX81"/>
                <a:gd fmla="*/ 588818 h 1558695" name="connsiteY81"/>
                <a:gd fmla="*/ 2509054 w 2820782" name="connsiteX82"/>
                <a:gd fmla="*/ 581891 h 1558695" name="connsiteY82"/>
                <a:gd fmla="*/ 2488273 w 2820782" name="connsiteX83"/>
                <a:gd fmla="*/ 561109 h 1558695" name="connsiteY83"/>
                <a:gd fmla="*/ 2467491 w 2820782" name="connsiteX84"/>
                <a:gd fmla="*/ 512618 h 1558695" name="connsiteY84"/>
                <a:gd fmla="*/ 2453636 w 2820782" name="connsiteX85"/>
                <a:gd fmla="*/ 491837 h 1558695" name="connsiteY85"/>
                <a:gd fmla="*/ 2419000 w 2820782" name="connsiteX86"/>
                <a:gd fmla="*/ 450273 h 1558695" name="connsiteY86"/>
                <a:gd fmla="*/ 2405145 w 2820782" name="connsiteX87"/>
                <a:gd fmla="*/ 408709 h 1558695" name="connsiteY87"/>
                <a:gd fmla="*/ 2398218 w 2820782" name="connsiteX88"/>
                <a:gd fmla="*/ 387927 h 1558695" name="connsiteY88"/>
                <a:gd fmla="*/ 2391291 w 2820782" name="connsiteX89"/>
                <a:gd fmla="*/ 221673 h 1558695" name="connsiteY89"/>
                <a:gd fmla="*/ 2342800 w 2820782" name="connsiteX90"/>
                <a:gd fmla="*/ 166255 h 1558695" name="connsiteY90"/>
                <a:gd fmla="*/ 2280454 w 2820782" name="connsiteX91"/>
                <a:gd fmla="*/ 110837 h 1558695" name="connsiteY91"/>
                <a:gd fmla="*/ 2266600 w 2820782" name="connsiteX92"/>
                <a:gd fmla="*/ 90055 h 1558695" name="connsiteY92"/>
                <a:gd fmla="*/ 2245818 w 2820782" name="connsiteX93"/>
                <a:gd fmla="*/ 83127 h 1558695" name="connsiteY93"/>
                <a:gd fmla="*/ 2225036 w 2820782" name="connsiteX94"/>
                <a:gd fmla="*/ 69273 h 1558695" name="connsiteY94"/>
                <a:gd fmla="*/ 2155763 w 2820782" name="connsiteX95"/>
                <a:gd fmla="*/ 76200 h 1558695" name="connsiteY95"/>
                <a:gd fmla="*/ 2141909 w 2820782" name="connsiteX96"/>
                <a:gd fmla="*/ 96982 h 1558695" name="connsiteY96"/>
                <a:gd fmla="*/ 2134982 w 2820782" name="connsiteX97"/>
                <a:gd fmla="*/ 242455 h 1558695" name="connsiteY97"/>
                <a:gd fmla="*/ 2107273 w 2820782" name="connsiteX98"/>
                <a:gd fmla="*/ 256309 h 1558695" name="connsiteY98"/>
                <a:gd fmla="*/ 2038000 w 2820782" name="connsiteX99"/>
                <a:gd fmla="*/ 249382 h 1558695" name="connsiteY99"/>
                <a:gd fmla="*/ 2010291 w 2820782" name="connsiteX100"/>
                <a:gd fmla="*/ 242455 h 1558695" name="connsiteY100"/>
                <a:gd fmla="*/ 1934091 w 2820782" name="connsiteX101"/>
                <a:gd fmla="*/ 235527 h 1558695" name="connsiteY101"/>
                <a:gd fmla="*/ 1878673 w 2820782" name="connsiteX102"/>
                <a:gd fmla="*/ 228600 h 1558695" name="connsiteY102"/>
                <a:gd fmla="*/ 1837109 w 2820782" name="connsiteX103"/>
                <a:gd fmla="*/ 214746 h 1558695" name="connsiteY103"/>
                <a:gd fmla="*/ 1809400 w 2820782" name="connsiteX104"/>
                <a:gd fmla="*/ 152400 h 1558695" name="connsiteY104"/>
                <a:gd fmla="*/ 1781691 w 2820782" name="connsiteX105"/>
                <a:gd fmla="*/ 145473 h 1558695" name="connsiteY105"/>
                <a:gd fmla="*/ 1684709 w 2820782" name="connsiteX106"/>
                <a:gd fmla="*/ 166255 h 1558695" name="connsiteY106"/>
                <a:gd fmla="*/ 1663927 w 2820782" name="connsiteX107"/>
                <a:gd fmla="*/ 173182 h 1558695" name="connsiteY107"/>
                <a:gd fmla="*/ 1643145 w 2820782" name="connsiteX108"/>
                <a:gd fmla="*/ 180109 h 1558695" name="connsiteY108"/>
                <a:gd fmla="*/ 1573873 w 2820782" name="connsiteX109"/>
                <a:gd fmla="*/ 166255 h 1558695" name="connsiteY109"/>
                <a:gd fmla="*/ 1518454 w 2820782" name="connsiteX110"/>
                <a:gd fmla="*/ 145473 h 1558695" name="connsiteY110"/>
                <a:gd fmla="*/ 1490745 w 2820782" name="connsiteX111"/>
                <a:gd fmla="*/ 131618 h 1558695" name="connsiteY111"/>
                <a:gd fmla="*/ 1469963 w 2820782" name="connsiteX112"/>
                <a:gd fmla="*/ 124691 h 1558695" name="connsiteY112"/>
                <a:gd fmla="*/ 1449182 w 2820782" name="connsiteX113"/>
                <a:gd fmla="*/ 110837 h 1558695" name="connsiteY113"/>
                <a:gd fmla="*/ 1407618 w 2820782" name="connsiteX114"/>
                <a:gd fmla="*/ 90055 h 1558695" name="connsiteY114"/>
                <a:gd fmla="*/ 1386836 w 2820782" name="connsiteX115"/>
                <a:gd fmla="*/ 48491 h 1558695" name="connsiteY115"/>
                <a:gd fmla="*/ 1379909 w 2820782" name="connsiteX116"/>
                <a:gd fmla="*/ 27709 h 1558695" name="connsiteY116"/>
                <a:gd fmla="*/ 1338345 w 2820782" name="connsiteX117"/>
                <a:gd fmla="*/ 20782 h 1558695" name="connsiteY117"/>
                <a:gd fmla="*/ 1289854 w 2820782" name="connsiteX118"/>
                <a:gd fmla="*/ 0 h 1558695" name="connsiteY118"/>
                <a:gd fmla="*/ 1248291 w 2820782" name="connsiteX119"/>
                <a:gd fmla="*/ 6927 h 1558695" name="connsiteY119"/>
                <a:gd fmla="*/ 1192873 w 2820782" name="connsiteX120"/>
                <a:gd fmla="*/ 13855 h 1558695" name="connsiteY120"/>
                <a:gd fmla="*/ 1123600 w 2820782" name="connsiteX121"/>
                <a:gd fmla="*/ 27709 h 1558695" name="connsiteY121"/>
                <a:gd fmla="*/ 1102818 w 2820782" name="connsiteX122"/>
                <a:gd fmla="*/ 34637 h 1558695" name="connsiteY122"/>
                <a:gd fmla="*/ 985054 w 2820782" name="connsiteX123"/>
                <a:gd fmla="*/ 48491 h 1558695" name="connsiteY123"/>
                <a:gd fmla="*/ 943491 w 2820782" name="connsiteX124"/>
                <a:gd fmla="*/ 69273 h 1558695" name="connsiteY124"/>
                <a:gd fmla="*/ 922709 w 2820782" name="connsiteX125"/>
                <a:gd fmla="*/ 76200 h 1558695" name="connsiteY125"/>
                <a:gd fmla="*/ 901927 w 2820782" name="connsiteX126"/>
                <a:gd fmla="*/ 90055 h 1558695" name="connsiteY126"/>
                <a:gd fmla="*/ 895000 w 2820782" name="connsiteX127"/>
                <a:gd fmla="*/ 110837 h 1558695" name="connsiteY127"/>
                <a:gd fmla="*/ 874218 w 2820782" name="connsiteX128"/>
                <a:gd fmla="*/ 117764 h 1558695" name="connsiteY128"/>
                <a:gd fmla="*/ 832654 w 2820782" name="connsiteX129"/>
                <a:gd fmla="*/ 138546 h 1558695" name="connsiteY129"/>
                <a:gd fmla="*/ 777236 w 2820782" name="connsiteX130"/>
                <a:gd fmla="*/ 173182 h 1558695" name="connsiteY130"/>
                <a:gd fmla="*/ 728745 w 2820782" name="connsiteX131"/>
                <a:gd fmla="*/ 200891 h 1558695" name="connsiteY131"/>
                <a:gd fmla="*/ 707963 w 2820782" name="connsiteX132"/>
                <a:gd fmla="*/ 214746 h 1558695" name="connsiteY132"/>
                <a:gd fmla="*/ 666400 w 2820782" name="connsiteX133"/>
                <a:gd fmla="*/ 228600 h 1558695" name="connsiteY133"/>
                <a:gd fmla="*/ 652545 w 2820782" name="connsiteX134"/>
                <a:gd fmla="*/ 249382 h 1558695" name="connsiteY134"/>
                <a:gd fmla="*/ 631763 w 2820782" name="connsiteX135"/>
                <a:gd fmla="*/ 270164 h 1558695" name="connsiteY135"/>
                <a:gd fmla="*/ 624836 w 2820782" name="connsiteX136"/>
                <a:gd fmla="*/ 290946 h 1558695" name="connsiteY136"/>
                <a:gd fmla="*/ 562491 w 2820782" name="connsiteX137"/>
                <a:gd fmla="*/ 346364 h 1558695" name="connsiteY137"/>
                <a:gd fmla="*/ 541709 w 2820782" name="connsiteX138"/>
                <a:gd fmla="*/ 367146 h 1558695" name="connsiteY138"/>
                <a:gd fmla="*/ 534782 w 2820782" name="connsiteX139"/>
                <a:gd fmla="*/ 387927 h 1558695" name="connsiteY139"/>
                <a:gd fmla="*/ 472436 w 2820782" name="connsiteX140"/>
                <a:gd fmla="*/ 394855 h 1558695" name="connsiteY140"/>
                <a:gd fmla="*/ 451654 w 2820782" name="connsiteX141"/>
                <a:gd fmla="*/ 374073 h 1558695" name="connsiteY141"/>
                <a:gd fmla="*/ 423945 w 2820782" name="connsiteX142"/>
                <a:gd fmla="*/ 332509 h 1558695" name="connsiteY142"/>
                <a:gd fmla="*/ 417018 w 2820782" name="connsiteX143"/>
                <a:gd fmla="*/ 311727 h 1558695" name="connsiteY143"/>
                <a:gd fmla="*/ 410091 w 2820782" name="connsiteX144"/>
                <a:gd fmla="*/ 332509 h 1558695" name="connsiteY144"/>
                <a:gd fmla="*/ 403163 w 2820782" name="connsiteX145"/>
                <a:gd fmla="*/ 429491 h 1558695" name="connsiteY145"/>
                <a:gd fmla="*/ 320036 w 2820782" name="connsiteX146"/>
                <a:gd fmla="*/ 436418 h 1558695" name="connsiteY146"/>
                <a:gd fmla="*/ 299254 w 2820782" name="connsiteX147"/>
                <a:gd fmla="*/ 450273 h 1558695" name="connsiteY147"/>
                <a:gd fmla="*/ 278473 w 2820782" name="connsiteX148"/>
                <a:gd fmla="*/ 471055 h 1558695" name="connsiteY148"/>
                <a:gd fmla="*/ 209200 w 2820782" name="connsiteX149"/>
                <a:gd fmla="*/ 464127 h 1558695" name="connsiteY149"/>
                <a:gd fmla="*/ 167636 w 2820782" name="connsiteX150"/>
                <a:gd fmla="*/ 450273 h 1558695" name="connsiteY150"/>
                <a:gd fmla="*/ 126073 w 2820782" name="connsiteX151"/>
                <a:gd fmla="*/ 429491 h 1558695" name="connsiteY151"/>
                <a:gd fmla="*/ 70654 w 2820782" name="connsiteX152"/>
                <a:gd fmla="*/ 422564 h 1558695" name="connsiteY152"/>
                <a:gd fmla="*/ 77582 w 2820782" name="connsiteX153"/>
                <a:gd fmla="*/ 450273 h 1558695" name="connsiteY153"/>
                <a:gd fmla="*/ 91436 w 2820782" name="connsiteX154"/>
                <a:gd fmla="*/ 471055 h 1558695" name="connsiteY154"/>
                <a:gd fmla="*/ 98363 w 2820782" name="connsiteX155"/>
                <a:gd fmla="*/ 491837 h 1558695" name="connsiteY155"/>
                <a:gd fmla="*/ 84509 w 2820782" name="connsiteX156"/>
                <a:gd fmla="*/ 561109 h 1558695" name="connsiteY156"/>
                <a:gd fmla="*/ 70654 w 2820782" name="connsiteX157"/>
                <a:gd fmla="*/ 581891 h 1558695" name="connsiteY157"/>
                <a:gd fmla="*/ 49873 w 2820782" name="connsiteX158"/>
                <a:gd fmla="*/ 630382 h 1558695" name="connsiteY158"/>
                <a:gd fmla="*/ 56800 w 2820782" name="connsiteX159"/>
                <a:gd fmla="*/ 699655 h 1558695" name="connsiteY159"/>
                <a:gd fmla="*/ 63727 w 2820782" name="connsiteX160"/>
                <a:gd fmla="*/ 720437 h 1558695" name="connsiteY160"/>
                <a:gd fmla="*/ 70654 w 2820782" name="connsiteX161"/>
                <a:gd fmla="*/ 775855 h 1558695" name="connsiteY161"/>
                <a:gd fmla="*/ 84509 w 2820782" name="connsiteX162"/>
                <a:gd fmla="*/ 817418 h 1558695" name="connsiteY162"/>
                <a:gd fmla="*/ 91436 w 2820782" name="connsiteX163"/>
                <a:gd fmla="*/ 838200 h 1558695" name="connsiteY163"/>
                <a:gd fmla="*/ 70654 w 2820782" name="connsiteX164"/>
                <a:gd fmla="*/ 907473 h 1558695" name="connsiteY164"/>
                <a:gd fmla="*/ 63727 w 2820782" name="connsiteX165"/>
                <a:gd fmla="*/ 928255 h 1558695" name="connsiteY165"/>
                <a:gd fmla="*/ 42945 w 2820782" name="connsiteX166"/>
                <a:gd fmla="*/ 942109 h 1558695" name="connsiteY166"/>
                <a:gd fmla="*/ 22163 w 2820782" name="connsiteX167"/>
                <a:gd fmla="*/ 983673 h 1558695" name="connsiteY167"/>
                <a:gd fmla="*/ 8309 w 2820782" name="connsiteX168"/>
                <a:gd fmla="*/ 1052946 h 1558695" name="connsiteY168"/>
                <a:gd fmla="*/ 1382 w 2820782" name="connsiteX169"/>
                <a:gd fmla="*/ 1073727 h 1558695" name="connsiteY169"/>
                <a:gd fmla="*/ 8309 w 2820782" name="connsiteX170"/>
                <a:gd fmla="*/ 1129146 h 1558695" name="connsiteY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b="b" l="l" r="r" t="t"/>
              <a:pathLst>
                <a:path h="1558695" w="2820782">
                  <a:moveTo>
                    <a:pt x="8309" y="1129146"/>
                  </a:moveTo>
                  <a:cubicBezTo>
                    <a:pt x="18700" y="1143001"/>
                    <a:pt x="45568" y="1141290"/>
                    <a:pt x="63727" y="1156855"/>
                  </a:cubicBezTo>
                  <a:cubicBezTo>
                    <a:pt x="100478" y="1188356"/>
                    <a:pt x="82823" y="1177979"/>
                    <a:pt x="112218" y="1212273"/>
                  </a:cubicBezTo>
                  <a:cubicBezTo>
                    <a:pt x="129998" y="1233016"/>
                    <a:pt x="132402" y="1232657"/>
                    <a:pt x="153782" y="1246909"/>
                  </a:cubicBezTo>
                  <a:cubicBezTo>
                    <a:pt x="158345" y="1260599"/>
                    <a:pt x="162356" y="1278707"/>
                    <a:pt x="174563" y="1288473"/>
                  </a:cubicBezTo>
                  <a:cubicBezTo>
                    <a:pt x="180265" y="1293035"/>
                    <a:pt x="188418" y="1293091"/>
                    <a:pt x="195345" y="1295400"/>
                  </a:cubicBezTo>
                  <a:cubicBezTo>
                    <a:pt x="250234" y="1277105"/>
                    <a:pt x="222504" y="1283947"/>
                    <a:pt x="278473" y="1274618"/>
                  </a:cubicBezTo>
                  <a:cubicBezTo>
                    <a:pt x="301057" y="1282147"/>
                    <a:pt x="314216" y="1290136"/>
                    <a:pt x="340818" y="1274618"/>
                  </a:cubicBezTo>
                  <a:cubicBezTo>
                    <a:pt x="357742" y="1264746"/>
                    <a:pt x="382382" y="1233055"/>
                    <a:pt x="382382" y="1233055"/>
                  </a:cubicBezTo>
                  <a:cubicBezTo>
                    <a:pt x="387000" y="1219200"/>
                    <a:pt x="388135" y="1203642"/>
                    <a:pt x="396236" y="1191491"/>
                  </a:cubicBezTo>
                  <a:cubicBezTo>
                    <a:pt x="405472" y="1177636"/>
                    <a:pt x="410090" y="1159163"/>
                    <a:pt x="423945" y="1149927"/>
                  </a:cubicBezTo>
                  <a:cubicBezTo>
                    <a:pt x="461159" y="1125118"/>
                    <a:pt x="454284" y="1124435"/>
                    <a:pt x="486291" y="1115291"/>
                  </a:cubicBezTo>
                  <a:cubicBezTo>
                    <a:pt x="495445" y="1112676"/>
                    <a:pt x="504764" y="1110673"/>
                    <a:pt x="514000" y="1108364"/>
                  </a:cubicBezTo>
                  <a:cubicBezTo>
                    <a:pt x="516309" y="1101437"/>
                    <a:pt x="516366" y="1093284"/>
                    <a:pt x="520927" y="1087582"/>
                  </a:cubicBezTo>
                  <a:cubicBezTo>
                    <a:pt x="545630" y="1056702"/>
                    <a:pt x="597579" y="1078383"/>
                    <a:pt x="624836" y="1080655"/>
                  </a:cubicBezTo>
                  <a:cubicBezTo>
                    <a:pt x="622527" y="1069109"/>
                    <a:pt x="621632" y="1057188"/>
                    <a:pt x="617909" y="1046018"/>
                  </a:cubicBezTo>
                  <a:cubicBezTo>
                    <a:pt x="614643" y="1036221"/>
                    <a:pt x="608122" y="1027801"/>
                    <a:pt x="604054" y="1018309"/>
                  </a:cubicBezTo>
                  <a:cubicBezTo>
                    <a:pt x="601178" y="1011597"/>
                    <a:pt x="599436" y="1004454"/>
                    <a:pt x="597127" y="997527"/>
                  </a:cubicBezTo>
                  <a:cubicBezTo>
                    <a:pt x="599436" y="985982"/>
                    <a:pt x="598212" y="973114"/>
                    <a:pt x="604054" y="962891"/>
                  </a:cubicBezTo>
                  <a:cubicBezTo>
                    <a:pt x="608185" y="955662"/>
                    <a:pt x="617389" y="952760"/>
                    <a:pt x="624836" y="949037"/>
                  </a:cubicBezTo>
                  <a:cubicBezTo>
                    <a:pt x="634779" y="944066"/>
                    <a:pt x="664442" y="937403"/>
                    <a:pt x="673327" y="935182"/>
                  </a:cubicBezTo>
                  <a:cubicBezTo>
                    <a:pt x="728641" y="898305"/>
                    <a:pt x="669206" y="932909"/>
                    <a:pt x="804945" y="914400"/>
                  </a:cubicBezTo>
                  <a:cubicBezTo>
                    <a:pt x="819415" y="912427"/>
                    <a:pt x="831925" y="901314"/>
                    <a:pt x="846509" y="900546"/>
                  </a:cubicBezTo>
                  <a:lnTo>
                    <a:pt x="978127" y="893618"/>
                  </a:lnTo>
                  <a:cubicBezTo>
                    <a:pt x="1028723" y="876753"/>
                    <a:pt x="1005523" y="883306"/>
                    <a:pt x="1047400" y="872837"/>
                  </a:cubicBezTo>
                  <a:cubicBezTo>
                    <a:pt x="1091273" y="875146"/>
                    <a:pt x="1135487" y="873828"/>
                    <a:pt x="1179018" y="879764"/>
                  </a:cubicBezTo>
                  <a:cubicBezTo>
                    <a:pt x="1187267" y="880889"/>
                    <a:pt x="1194599" y="887117"/>
                    <a:pt x="1199800" y="893618"/>
                  </a:cubicBezTo>
                  <a:cubicBezTo>
                    <a:pt x="1204362" y="899320"/>
                    <a:pt x="1202677" y="908324"/>
                    <a:pt x="1206727" y="914400"/>
                  </a:cubicBezTo>
                  <a:cubicBezTo>
                    <a:pt x="1212161" y="922551"/>
                    <a:pt x="1221237" y="927656"/>
                    <a:pt x="1227509" y="935182"/>
                  </a:cubicBezTo>
                  <a:cubicBezTo>
                    <a:pt x="1232839" y="941578"/>
                    <a:pt x="1233916" y="952241"/>
                    <a:pt x="1241363" y="955964"/>
                  </a:cubicBezTo>
                  <a:cubicBezTo>
                    <a:pt x="1258394" y="964480"/>
                    <a:pt x="1296782" y="969818"/>
                    <a:pt x="1296782" y="969818"/>
                  </a:cubicBezTo>
                  <a:cubicBezTo>
                    <a:pt x="1303709" y="974436"/>
                    <a:pt x="1310117" y="979950"/>
                    <a:pt x="1317563" y="983673"/>
                  </a:cubicBezTo>
                  <a:cubicBezTo>
                    <a:pt x="1324094" y="986939"/>
                    <a:pt x="1333182" y="985437"/>
                    <a:pt x="1338345" y="990600"/>
                  </a:cubicBezTo>
                  <a:cubicBezTo>
                    <a:pt x="1343508" y="995763"/>
                    <a:pt x="1342007" y="1004851"/>
                    <a:pt x="1345273" y="1011382"/>
                  </a:cubicBezTo>
                  <a:cubicBezTo>
                    <a:pt x="1348996" y="1018829"/>
                    <a:pt x="1355404" y="1024717"/>
                    <a:pt x="1359127" y="1032164"/>
                  </a:cubicBezTo>
                  <a:cubicBezTo>
                    <a:pt x="1362392" y="1038695"/>
                    <a:pt x="1360891" y="1047783"/>
                    <a:pt x="1366054" y="1052946"/>
                  </a:cubicBezTo>
                  <a:cubicBezTo>
                    <a:pt x="1371217" y="1058109"/>
                    <a:pt x="1380305" y="1056608"/>
                    <a:pt x="1386836" y="1059873"/>
                  </a:cubicBezTo>
                  <a:cubicBezTo>
                    <a:pt x="1394283" y="1063596"/>
                    <a:pt x="1400691" y="1069109"/>
                    <a:pt x="1407618" y="1073727"/>
                  </a:cubicBezTo>
                  <a:cubicBezTo>
                    <a:pt x="1409927" y="1133764"/>
                    <a:pt x="1410797" y="1193873"/>
                    <a:pt x="1414545" y="1253837"/>
                  </a:cubicBezTo>
                  <a:cubicBezTo>
                    <a:pt x="1415421" y="1267855"/>
                    <a:pt x="1421473" y="1281355"/>
                    <a:pt x="1421473" y="1295400"/>
                  </a:cubicBezTo>
                  <a:cubicBezTo>
                    <a:pt x="1421473" y="1365373"/>
                    <a:pt x="1416942" y="1345759"/>
                    <a:pt x="1407618" y="1392382"/>
                  </a:cubicBezTo>
                  <a:cubicBezTo>
                    <a:pt x="1404864" y="1406155"/>
                    <a:pt x="1403204" y="1420127"/>
                    <a:pt x="1400691" y="1433946"/>
                  </a:cubicBezTo>
                  <a:cubicBezTo>
                    <a:pt x="1398585" y="1445530"/>
                    <a:pt x="1396072" y="1457037"/>
                    <a:pt x="1393763" y="1468582"/>
                  </a:cubicBezTo>
                  <a:cubicBezTo>
                    <a:pt x="1398381" y="1496291"/>
                    <a:pt x="1384470" y="1535795"/>
                    <a:pt x="1407618" y="1551709"/>
                  </a:cubicBezTo>
                  <a:cubicBezTo>
                    <a:pt x="1434325" y="1570070"/>
                    <a:pt x="1472244" y="1546649"/>
                    <a:pt x="1504600" y="1544782"/>
                  </a:cubicBezTo>
                  <a:lnTo>
                    <a:pt x="1767836" y="1530927"/>
                  </a:lnTo>
                  <a:cubicBezTo>
                    <a:pt x="1789033" y="1525628"/>
                    <a:pt x="1800381" y="1526092"/>
                    <a:pt x="1816327" y="1510146"/>
                  </a:cubicBezTo>
                  <a:cubicBezTo>
                    <a:pt x="1822214" y="1504259"/>
                    <a:pt x="1825564" y="1496291"/>
                    <a:pt x="1830182" y="1489364"/>
                  </a:cubicBezTo>
                  <a:cubicBezTo>
                    <a:pt x="1840501" y="1293288"/>
                    <a:pt x="1816792" y="1409768"/>
                    <a:pt x="1850963" y="1330037"/>
                  </a:cubicBezTo>
                  <a:cubicBezTo>
                    <a:pt x="1857509" y="1314762"/>
                    <a:pt x="1857278" y="1300047"/>
                    <a:pt x="1871745" y="1288473"/>
                  </a:cubicBezTo>
                  <a:cubicBezTo>
                    <a:pt x="1877447" y="1283911"/>
                    <a:pt x="1885265" y="1282310"/>
                    <a:pt x="1892527" y="1281546"/>
                  </a:cubicBezTo>
                  <a:cubicBezTo>
                    <a:pt x="1929341" y="1277671"/>
                    <a:pt x="1966418" y="1276927"/>
                    <a:pt x="2003363" y="1274618"/>
                  </a:cubicBezTo>
                  <a:cubicBezTo>
                    <a:pt x="2012600" y="1270000"/>
                    <a:pt x="2022107" y="1265887"/>
                    <a:pt x="2031073" y="1260764"/>
                  </a:cubicBezTo>
                  <a:cubicBezTo>
                    <a:pt x="2038301" y="1256633"/>
                    <a:pt x="2044408" y="1250632"/>
                    <a:pt x="2051854" y="1246909"/>
                  </a:cubicBezTo>
                  <a:cubicBezTo>
                    <a:pt x="2066053" y="1239809"/>
                    <a:pt x="2094102" y="1235689"/>
                    <a:pt x="2107273" y="1233055"/>
                  </a:cubicBezTo>
                  <a:cubicBezTo>
                    <a:pt x="2118054" y="1222274"/>
                    <a:pt x="2133405" y="1204205"/>
                    <a:pt x="2148836" y="1198418"/>
                  </a:cubicBezTo>
                  <a:cubicBezTo>
                    <a:pt x="2159861" y="1194284"/>
                    <a:pt x="2171979" y="1194045"/>
                    <a:pt x="2183473" y="1191491"/>
                  </a:cubicBezTo>
                  <a:cubicBezTo>
                    <a:pt x="2192767" y="1189426"/>
                    <a:pt x="2201946" y="1186873"/>
                    <a:pt x="2211182" y="1184564"/>
                  </a:cubicBezTo>
                  <a:cubicBezTo>
                    <a:pt x="2225036" y="1175328"/>
                    <a:pt x="2247479" y="1172651"/>
                    <a:pt x="2252745" y="1156855"/>
                  </a:cubicBezTo>
                  <a:cubicBezTo>
                    <a:pt x="2262771" y="1126779"/>
                    <a:pt x="2254510" y="1141237"/>
                    <a:pt x="2280454" y="1115291"/>
                  </a:cubicBezTo>
                  <a:cubicBezTo>
                    <a:pt x="2297869" y="1063051"/>
                    <a:pt x="2274377" y="1127447"/>
                    <a:pt x="2301236" y="1073727"/>
                  </a:cubicBezTo>
                  <a:cubicBezTo>
                    <a:pt x="2312504" y="1051190"/>
                    <a:pt x="2302165" y="1052017"/>
                    <a:pt x="2322018" y="1032164"/>
                  </a:cubicBezTo>
                  <a:cubicBezTo>
                    <a:pt x="2327905" y="1026277"/>
                    <a:pt x="2336479" y="1023727"/>
                    <a:pt x="2342800" y="1018309"/>
                  </a:cubicBezTo>
                  <a:cubicBezTo>
                    <a:pt x="2352717" y="1009808"/>
                    <a:pt x="2359880" y="998192"/>
                    <a:pt x="2370509" y="990600"/>
                  </a:cubicBezTo>
                  <a:cubicBezTo>
                    <a:pt x="2376451" y="986356"/>
                    <a:pt x="2384579" y="986549"/>
                    <a:pt x="2391291" y="983673"/>
                  </a:cubicBezTo>
                  <a:cubicBezTo>
                    <a:pt x="2400783" y="979605"/>
                    <a:pt x="2409764" y="974436"/>
                    <a:pt x="2419000" y="969818"/>
                  </a:cubicBezTo>
                  <a:cubicBezTo>
                    <a:pt x="2430783" y="934469"/>
                    <a:pt x="2418405" y="961276"/>
                    <a:pt x="2446709" y="928255"/>
                  </a:cubicBezTo>
                  <a:cubicBezTo>
                    <a:pt x="2454223" y="919489"/>
                    <a:pt x="2459327" y="908710"/>
                    <a:pt x="2467491" y="900546"/>
                  </a:cubicBezTo>
                  <a:cubicBezTo>
                    <a:pt x="2507516" y="860521"/>
                    <a:pt x="2469335" y="916977"/>
                    <a:pt x="2509054" y="865909"/>
                  </a:cubicBezTo>
                  <a:cubicBezTo>
                    <a:pt x="2519277" y="852766"/>
                    <a:pt x="2527527" y="838200"/>
                    <a:pt x="2536763" y="824346"/>
                  </a:cubicBezTo>
                  <a:lnTo>
                    <a:pt x="2550618" y="803564"/>
                  </a:lnTo>
                  <a:cubicBezTo>
                    <a:pt x="2555236" y="796637"/>
                    <a:pt x="2557546" y="787400"/>
                    <a:pt x="2564473" y="782782"/>
                  </a:cubicBezTo>
                  <a:cubicBezTo>
                    <a:pt x="2616074" y="748379"/>
                    <a:pt x="2552693" y="792598"/>
                    <a:pt x="2606036" y="748146"/>
                  </a:cubicBezTo>
                  <a:cubicBezTo>
                    <a:pt x="2612432" y="742816"/>
                    <a:pt x="2619891" y="738909"/>
                    <a:pt x="2626818" y="734291"/>
                  </a:cubicBezTo>
                  <a:cubicBezTo>
                    <a:pt x="2631436" y="727364"/>
                    <a:pt x="2633613" y="717922"/>
                    <a:pt x="2640673" y="713509"/>
                  </a:cubicBezTo>
                  <a:cubicBezTo>
                    <a:pt x="2653057" y="705769"/>
                    <a:pt x="2682236" y="699655"/>
                    <a:pt x="2682236" y="699655"/>
                  </a:cubicBezTo>
                  <a:lnTo>
                    <a:pt x="2723800" y="671946"/>
                  </a:lnTo>
                  <a:cubicBezTo>
                    <a:pt x="2730727" y="667328"/>
                    <a:pt x="2736684" y="660724"/>
                    <a:pt x="2744582" y="658091"/>
                  </a:cubicBezTo>
                  <a:lnTo>
                    <a:pt x="2786145" y="644237"/>
                  </a:lnTo>
                  <a:cubicBezTo>
                    <a:pt x="2793072" y="639619"/>
                    <a:pt x="2802514" y="637442"/>
                    <a:pt x="2806927" y="630382"/>
                  </a:cubicBezTo>
                  <a:cubicBezTo>
                    <a:pt x="2814667" y="617998"/>
                    <a:pt x="2820782" y="588818"/>
                    <a:pt x="2820782" y="588818"/>
                  </a:cubicBezTo>
                  <a:cubicBezTo>
                    <a:pt x="2746583" y="564086"/>
                    <a:pt x="2829029" y="588818"/>
                    <a:pt x="2640673" y="588818"/>
                  </a:cubicBezTo>
                  <a:cubicBezTo>
                    <a:pt x="2596739" y="588818"/>
                    <a:pt x="2552927" y="584200"/>
                    <a:pt x="2509054" y="581891"/>
                  </a:cubicBezTo>
                  <a:cubicBezTo>
                    <a:pt x="2502127" y="574964"/>
                    <a:pt x="2493967" y="569081"/>
                    <a:pt x="2488273" y="561109"/>
                  </a:cubicBezTo>
                  <a:cubicBezTo>
                    <a:pt x="2464241" y="527464"/>
                    <a:pt x="2482570" y="542776"/>
                    <a:pt x="2467491" y="512618"/>
                  </a:cubicBezTo>
                  <a:cubicBezTo>
                    <a:pt x="2463768" y="505172"/>
                    <a:pt x="2458966" y="498233"/>
                    <a:pt x="2453636" y="491837"/>
                  </a:cubicBezTo>
                  <a:cubicBezTo>
                    <a:pt x="2438098" y="473192"/>
                    <a:pt x="2428828" y="472387"/>
                    <a:pt x="2419000" y="450273"/>
                  </a:cubicBezTo>
                  <a:cubicBezTo>
                    <a:pt x="2413069" y="436928"/>
                    <a:pt x="2409763" y="422564"/>
                    <a:pt x="2405145" y="408709"/>
                  </a:cubicBezTo>
                  <a:lnTo>
                    <a:pt x="2398218" y="387927"/>
                  </a:lnTo>
                  <a:cubicBezTo>
                    <a:pt x="2395909" y="332509"/>
                    <a:pt x="2400409" y="276384"/>
                    <a:pt x="2391291" y="221673"/>
                  </a:cubicBezTo>
                  <a:cubicBezTo>
                    <a:pt x="2384413" y="180408"/>
                    <a:pt x="2364712" y="185732"/>
                    <a:pt x="2342800" y="166255"/>
                  </a:cubicBezTo>
                  <a:cubicBezTo>
                    <a:pt x="2271623" y="102988"/>
                    <a:pt x="2327620" y="142280"/>
                    <a:pt x="2280454" y="110837"/>
                  </a:cubicBezTo>
                  <a:cubicBezTo>
                    <a:pt x="2275836" y="103910"/>
                    <a:pt x="2273101" y="95256"/>
                    <a:pt x="2266600" y="90055"/>
                  </a:cubicBezTo>
                  <a:cubicBezTo>
                    <a:pt x="2260898" y="85493"/>
                    <a:pt x="2252349" y="86393"/>
                    <a:pt x="2245818" y="83127"/>
                  </a:cubicBezTo>
                  <a:cubicBezTo>
                    <a:pt x="2238371" y="79404"/>
                    <a:pt x="2231963" y="73891"/>
                    <a:pt x="2225036" y="69273"/>
                  </a:cubicBezTo>
                  <a:cubicBezTo>
                    <a:pt x="2201945" y="71582"/>
                    <a:pt x="2177778" y="68862"/>
                    <a:pt x="2155763" y="76200"/>
                  </a:cubicBezTo>
                  <a:cubicBezTo>
                    <a:pt x="2147865" y="78833"/>
                    <a:pt x="2142942" y="88721"/>
                    <a:pt x="2141909" y="96982"/>
                  </a:cubicBezTo>
                  <a:cubicBezTo>
                    <a:pt x="2135888" y="145153"/>
                    <a:pt x="2145295" y="195017"/>
                    <a:pt x="2134982" y="242455"/>
                  </a:cubicBezTo>
                  <a:cubicBezTo>
                    <a:pt x="2132788" y="252546"/>
                    <a:pt x="2116509" y="251691"/>
                    <a:pt x="2107273" y="256309"/>
                  </a:cubicBezTo>
                  <a:cubicBezTo>
                    <a:pt x="2084182" y="254000"/>
                    <a:pt x="2060973" y="252664"/>
                    <a:pt x="2038000" y="249382"/>
                  </a:cubicBezTo>
                  <a:cubicBezTo>
                    <a:pt x="2028575" y="248036"/>
                    <a:pt x="2019728" y="243713"/>
                    <a:pt x="2010291" y="242455"/>
                  </a:cubicBezTo>
                  <a:cubicBezTo>
                    <a:pt x="1985010" y="239084"/>
                    <a:pt x="1959456" y="238197"/>
                    <a:pt x="1934091" y="235527"/>
                  </a:cubicBezTo>
                  <a:cubicBezTo>
                    <a:pt x="1915577" y="233578"/>
                    <a:pt x="1897146" y="230909"/>
                    <a:pt x="1878673" y="228600"/>
                  </a:cubicBezTo>
                  <a:cubicBezTo>
                    <a:pt x="1864818" y="223982"/>
                    <a:pt x="1841727" y="228601"/>
                    <a:pt x="1837109" y="214746"/>
                  </a:cubicBezTo>
                  <a:cubicBezTo>
                    <a:pt x="1834377" y="206550"/>
                    <a:pt x="1823513" y="161809"/>
                    <a:pt x="1809400" y="152400"/>
                  </a:cubicBezTo>
                  <a:cubicBezTo>
                    <a:pt x="1801478" y="147119"/>
                    <a:pt x="1790927" y="147782"/>
                    <a:pt x="1781691" y="145473"/>
                  </a:cubicBezTo>
                  <a:cubicBezTo>
                    <a:pt x="1711779" y="154212"/>
                    <a:pt x="1743936" y="146513"/>
                    <a:pt x="1684709" y="166255"/>
                  </a:cubicBezTo>
                  <a:lnTo>
                    <a:pt x="1663927" y="173182"/>
                  </a:lnTo>
                  <a:lnTo>
                    <a:pt x="1643145" y="180109"/>
                  </a:lnTo>
                  <a:cubicBezTo>
                    <a:pt x="1633770" y="178547"/>
                    <a:pt x="1587024" y="171891"/>
                    <a:pt x="1573873" y="166255"/>
                  </a:cubicBezTo>
                  <a:cubicBezTo>
                    <a:pt x="1511442" y="139499"/>
                    <a:pt x="1606301" y="163041"/>
                    <a:pt x="1518454" y="145473"/>
                  </a:cubicBezTo>
                  <a:cubicBezTo>
                    <a:pt x="1509218" y="140855"/>
                    <a:pt x="1500237" y="135686"/>
                    <a:pt x="1490745" y="131618"/>
                  </a:cubicBezTo>
                  <a:cubicBezTo>
                    <a:pt x="1484033" y="128742"/>
                    <a:pt x="1476494" y="127956"/>
                    <a:pt x="1469963" y="124691"/>
                  </a:cubicBezTo>
                  <a:cubicBezTo>
                    <a:pt x="1462517" y="120968"/>
                    <a:pt x="1456628" y="114560"/>
                    <a:pt x="1449182" y="110837"/>
                  </a:cubicBezTo>
                  <a:cubicBezTo>
                    <a:pt x="1391817" y="82154"/>
                    <a:pt x="1467180" y="129761"/>
                    <a:pt x="1407618" y="90055"/>
                  </a:cubicBezTo>
                  <a:cubicBezTo>
                    <a:pt x="1390207" y="37819"/>
                    <a:pt x="1413694" y="102206"/>
                    <a:pt x="1386836" y="48491"/>
                  </a:cubicBezTo>
                  <a:cubicBezTo>
                    <a:pt x="1383570" y="41960"/>
                    <a:pt x="1386249" y="31332"/>
                    <a:pt x="1379909" y="27709"/>
                  </a:cubicBezTo>
                  <a:cubicBezTo>
                    <a:pt x="1367714" y="20740"/>
                    <a:pt x="1352200" y="23091"/>
                    <a:pt x="1338345" y="20782"/>
                  </a:cubicBezTo>
                  <a:cubicBezTo>
                    <a:pt x="1332932" y="18076"/>
                    <a:pt x="1300049" y="0"/>
                    <a:pt x="1289854" y="0"/>
                  </a:cubicBezTo>
                  <a:cubicBezTo>
                    <a:pt x="1275809" y="0"/>
                    <a:pt x="1262195" y="4941"/>
                    <a:pt x="1248291" y="6927"/>
                  </a:cubicBezTo>
                  <a:cubicBezTo>
                    <a:pt x="1229862" y="9560"/>
                    <a:pt x="1211346" y="11546"/>
                    <a:pt x="1192873" y="13855"/>
                  </a:cubicBezTo>
                  <a:cubicBezTo>
                    <a:pt x="1145918" y="29506"/>
                    <a:pt x="1203208" y="11787"/>
                    <a:pt x="1123600" y="27709"/>
                  </a:cubicBezTo>
                  <a:cubicBezTo>
                    <a:pt x="1116440" y="29141"/>
                    <a:pt x="1109978" y="33205"/>
                    <a:pt x="1102818" y="34637"/>
                  </a:cubicBezTo>
                  <a:cubicBezTo>
                    <a:pt x="1072195" y="40762"/>
                    <a:pt x="1012528" y="45744"/>
                    <a:pt x="985054" y="48491"/>
                  </a:cubicBezTo>
                  <a:cubicBezTo>
                    <a:pt x="932818" y="65903"/>
                    <a:pt x="997208" y="42414"/>
                    <a:pt x="943491" y="69273"/>
                  </a:cubicBezTo>
                  <a:cubicBezTo>
                    <a:pt x="936960" y="72539"/>
                    <a:pt x="929636" y="73891"/>
                    <a:pt x="922709" y="76200"/>
                  </a:cubicBezTo>
                  <a:cubicBezTo>
                    <a:pt x="915782" y="80818"/>
                    <a:pt x="907128" y="83554"/>
                    <a:pt x="901927" y="90055"/>
                  </a:cubicBezTo>
                  <a:cubicBezTo>
                    <a:pt x="897366" y="95757"/>
                    <a:pt x="900163" y="105674"/>
                    <a:pt x="895000" y="110837"/>
                  </a:cubicBezTo>
                  <a:cubicBezTo>
                    <a:pt x="889837" y="116000"/>
                    <a:pt x="880749" y="114499"/>
                    <a:pt x="874218" y="117764"/>
                  </a:cubicBezTo>
                  <a:cubicBezTo>
                    <a:pt x="820495" y="144624"/>
                    <a:pt x="884897" y="121130"/>
                    <a:pt x="832654" y="138546"/>
                  </a:cubicBezTo>
                  <a:cubicBezTo>
                    <a:pt x="782409" y="188791"/>
                    <a:pt x="847208" y="129449"/>
                    <a:pt x="777236" y="173182"/>
                  </a:cubicBezTo>
                  <a:cubicBezTo>
                    <a:pt x="722209" y="207574"/>
                    <a:pt x="792696" y="184904"/>
                    <a:pt x="728745" y="200891"/>
                  </a:cubicBezTo>
                  <a:cubicBezTo>
                    <a:pt x="721818" y="205509"/>
                    <a:pt x="715571" y="211365"/>
                    <a:pt x="707963" y="214746"/>
                  </a:cubicBezTo>
                  <a:cubicBezTo>
                    <a:pt x="694618" y="220677"/>
                    <a:pt x="666400" y="228600"/>
                    <a:pt x="666400" y="228600"/>
                  </a:cubicBezTo>
                  <a:cubicBezTo>
                    <a:pt x="661782" y="235527"/>
                    <a:pt x="657875" y="242986"/>
                    <a:pt x="652545" y="249382"/>
                  </a:cubicBezTo>
                  <a:cubicBezTo>
                    <a:pt x="646273" y="256908"/>
                    <a:pt x="637197" y="262013"/>
                    <a:pt x="631763" y="270164"/>
                  </a:cubicBezTo>
                  <a:cubicBezTo>
                    <a:pt x="627713" y="276240"/>
                    <a:pt x="629319" y="285182"/>
                    <a:pt x="624836" y="290946"/>
                  </a:cubicBezTo>
                  <a:cubicBezTo>
                    <a:pt x="575205" y="354758"/>
                    <a:pt x="600502" y="314688"/>
                    <a:pt x="562491" y="346364"/>
                  </a:cubicBezTo>
                  <a:cubicBezTo>
                    <a:pt x="554965" y="352636"/>
                    <a:pt x="548636" y="360219"/>
                    <a:pt x="541709" y="367146"/>
                  </a:cubicBezTo>
                  <a:cubicBezTo>
                    <a:pt x="539400" y="374073"/>
                    <a:pt x="539343" y="382225"/>
                    <a:pt x="534782" y="387927"/>
                  </a:cubicBezTo>
                  <a:cubicBezTo>
                    <a:pt x="515682" y="411801"/>
                    <a:pt x="499658" y="399392"/>
                    <a:pt x="472436" y="394855"/>
                  </a:cubicBezTo>
                  <a:cubicBezTo>
                    <a:pt x="465509" y="387928"/>
                    <a:pt x="457669" y="381806"/>
                    <a:pt x="451654" y="374073"/>
                  </a:cubicBezTo>
                  <a:cubicBezTo>
                    <a:pt x="441431" y="360929"/>
                    <a:pt x="423945" y="332509"/>
                    <a:pt x="423945" y="332509"/>
                  </a:cubicBezTo>
                  <a:cubicBezTo>
                    <a:pt x="421636" y="325582"/>
                    <a:pt x="424320" y="311727"/>
                    <a:pt x="417018" y="311727"/>
                  </a:cubicBezTo>
                  <a:cubicBezTo>
                    <a:pt x="409716" y="311727"/>
                    <a:pt x="410944" y="325257"/>
                    <a:pt x="410091" y="332509"/>
                  </a:cubicBezTo>
                  <a:cubicBezTo>
                    <a:pt x="406304" y="364697"/>
                    <a:pt x="424389" y="404999"/>
                    <a:pt x="403163" y="429491"/>
                  </a:cubicBezTo>
                  <a:cubicBezTo>
                    <a:pt x="384953" y="450503"/>
                    <a:pt x="347745" y="434109"/>
                    <a:pt x="320036" y="436418"/>
                  </a:cubicBezTo>
                  <a:cubicBezTo>
                    <a:pt x="313109" y="441036"/>
                    <a:pt x="305650" y="444943"/>
                    <a:pt x="299254" y="450273"/>
                  </a:cubicBezTo>
                  <a:cubicBezTo>
                    <a:pt x="291728" y="456545"/>
                    <a:pt x="288156" y="469565"/>
                    <a:pt x="278473" y="471055"/>
                  </a:cubicBezTo>
                  <a:cubicBezTo>
                    <a:pt x="255537" y="474584"/>
                    <a:pt x="232291" y="466436"/>
                    <a:pt x="209200" y="464127"/>
                  </a:cubicBezTo>
                  <a:cubicBezTo>
                    <a:pt x="195345" y="459509"/>
                    <a:pt x="179787" y="458374"/>
                    <a:pt x="167636" y="450273"/>
                  </a:cubicBezTo>
                  <a:cubicBezTo>
                    <a:pt x="150998" y="439181"/>
                    <a:pt x="145790" y="433076"/>
                    <a:pt x="126073" y="429491"/>
                  </a:cubicBezTo>
                  <a:cubicBezTo>
                    <a:pt x="107757" y="426161"/>
                    <a:pt x="89127" y="424873"/>
                    <a:pt x="70654" y="422564"/>
                  </a:cubicBezTo>
                  <a:cubicBezTo>
                    <a:pt x="72963" y="431800"/>
                    <a:pt x="73832" y="441522"/>
                    <a:pt x="77582" y="450273"/>
                  </a:cubicBezTo>
                  <a:cubicBezTo>
                    <a:pt x="80862" y="457925"/>
                    <a:pt x="87713" y="463608"/>
                    <a:pt x="91436" y="471055"/>
                  </a:cubicBezTo>
                  <a:cubicBezTo>
                    <a:pt x="94701" y="477586"/>
                    <a:pt x="96054" y="484910"/>
                    <a:pt x="98363" y="491837"/>
                  </a:cubicBezTo>
                  <a:cubicBezTo>
                    <a:pt x="95811" y="509704"/>
                    <a:pt x="94181" y="541766"/>
                    <a:pt x="84509" y="561109"/>
                  </a:cubicBezTo>
                  <a:cubicBezTo>
                    <a:pt x="80786" y="568556"/>
                    <a:pt x="74785" y="574662"/>
                    <a:pt x="70654" y="581891"/>
                  </a:cubicBezTo>
                  <a:cubicBezTo>
                    <a:pt x="56959" y="605858"/>
                    <a:pt x="57644" y="607068"/>
                    <a:pt x="49873" y="630382"/>
                  </a:cubicBezTo>
                  <a:cubicBezTo>
                    <a:pt x="52182" y="653473"/>
                    <a:pt x="53271" y="676719"/>
                    <a:pt x="56800" y="699655"/>
                  </a:cubicBezTo>
                  <a:cubicBezTo>
                    <a:pt x="57910" y="706872"/>
                    <a:pt x="62421" y="713253"/>
                    <a:pt x="63727" y="720437"/>
                  </a:cubicBezTo>
                  <a:cubicBezTo>
                    <a:pt x="67057" y="738753"/>
                    <a:pt x="66753" y="757652"/>
                    <a:pt x="70654" y="775855"/>
                  </a:cubicBezTo>
                  <a:cubicBezTo>
                    <a:pt x="73714" y="790135"/>
                    <a:pt x="79891" y="803564"/>
                    <a:pt x="84509" y="817418"/>
                  </a:cubicBezTo>
                  <a:lnTo>
                    <a:pt x="91436" y="838200"/>
                  </a:lnTo>
                  <a:cubicBezTo>
                    <a:pt x="78838" y="926388"/>
                    <a:pt x="95857" y="857066"/>
                    <a:pt x="70654" y="907473"/>
                  </a:cubicBezTo>
                  <a:cubicBezTo>
                    <a:pt x="67388" y="914004"/>
                    <a:pt x="68289" y="922553"/>
                    <a:pt x="63727" y="928255"/>
                  </a:cubicBezTo>
                  <a:cubicBezTo>
                    <a:pt x="58526" y="934756"/>
                    <a:pt x="49872" y="937491"/>
                    <a:pt x="42945" y="942109"/>
                  </a:cubicBezTo>
                  <a:cubicBezTo>
                    <a:pt x="13760" y="1029669"/>
                    <a:pt x="62446" y="889681"/>
                    <a:pt x="22163" y="983673"/>
                  </a:cubicBezTo>
                  <a:cubicBezTo>
                    <a:pt x="15793" y="998535"/>
                    <a:pt x="10953" y="1041047"/>
                    <a:pt x="8309" y="1052946"/>
                  </a:cubicBezTo>
                  <a:cubicBezTo>
                    <a:pt x="6725" y="1060074"/>
                    <a:pt x="1811" y="1066438"/>
                    <a:pt x="1382" y="1073727"/>
                  </a:cubicBezTo>
                  <a:cubicBezTo>
                    <a:pt x="-516" y="1105999"/>
                    <a:pt x="-2082" y="1115291"/>
                    <a:pt x="8309" y="1129146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TW"/>
            </a:p>
          </p:txBody>
        </p:sp>
      </p:grpSp>
      <p:pic>
        <p:nvPicPr>
          <p:cNvPr descr="嘉義景點】跳點玩台灣，樂趣多更多- 台灣通" id="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28" y="1651709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竹崎鄉景點-嘉義縣文化觀光局" id="9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6" y="4064785"/>
            <a:ext cx="2645106" cy="1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800205" y="3172339"/>
            <a:ext cx="1393291" cy="1313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9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5870" y="1457290"/>
            <a:ext cx="353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/>
              <a:t>School Gate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9292" y="1353542"/>
            <a:ext cx="267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/>
              <a:t>Entrance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9" y="2276872"/>
            <a:ext cx="4212469" cy="28083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35" y="2276872"/>
            <a:ext cx="42124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16016" y="476672"/>
            <a:ext cx="3948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dirty="0">
                <a:solidFill>
                  <a:srgbClr val="7030A0"/>
                </a:solidFill>
              </a:rPr>
              <a:t>school building</a:t>
            </a:r>
            <a:endParaRPr lang="zh-TW" altLang="en-US" sz="4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0" y="2348880"/>
            <a:ext cx="5760640" cy="38404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953" y="2104290"/>
            <a:ext cx="3717032" cy="24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059707-3165-48E9-8F8D-2268950C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284476" cy="27997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03" y="3979507"/>
            <a:ext cx="4250804" cy="28338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9" y="1307347"/>
            <a:ext cx="4151085" cy="25498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7210" y="3903414"/>
            <a:ext cx="3023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000" b="1" dirty="0">
                <a:ln/>
                <a:solidFill>
                  <a:srgbClr val="002060"/>
                </a:solidFill>
              </a:rPr>
              <a:t>baseball field</a:t>
            </a:r>
            <a:endParaRPr lang="zh-TW" alt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4844" y="3789040"/>
            <a:ext cx="2250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4000" b="1" dirty="0">
                <a:ln/>
                <a:solidFill>
                  <a:schemeClr val="accent4"/>
                </a:solidFill>
              </a:rPr>
              <a:t>courtyard</a:t>
            </a:r>
            <a:endParaRPr lang="zh-TW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81" y="1311207"/>
            <a:ext cx="4238515" cy="25922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90034" y="1307347"/>
            <a:ext cx="301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3200" b="1" dirty="0">
                <a:ln/>
                <a:solidFill>
                  <a:srgbClr val="FF0000"/>
                </a:solidFill>
              </a:rPr>
              <a:t>basketball court </a:t>
            </a:r>
            <a:endParaRPr lang="zh-TW" alt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7066" y="1266583"/>
            <a:ext cx="3183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3600" b="1" dirty="0">
                <a:ln/>
                <a:solidFill>
                  <a:srgbClr val="FF0000"/>
                </a:solidFill>
              </a:rPr>
              <a:t>ecological pond</a:t>
            </a:r>
            <a:endParaRPr lang="zh-TW" alt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46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280</Words>
  <Application>Microsoft Office PowerPoint</Application>
  <PresentationFormat>如螢幕大小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105學年度校長辦學績效評鑑</dc:title>
  <dc:creator>USER</dc:creator>
  <cp:lastModifiedBy>cses</cp:lastModifiedBy>
  <cp:revision>1023</cp:revision>
  <cp:lastPrinted>2020-05-01T03:11:02Z</cp:lastPrinted>
  <dcterms:created xsi:type="dcterms:W3CDTF">2017-05-21T13:37:03Z</dcterms:created>
  <dcterms:modified xsi:type="dcterms:W3CDTF">2023-09-26T03:48:45Z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2257393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